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1" r:id="rId4"/>
    <p:sldId id="262" r:id="rId5"/>
    <p:sldId id="264" r:id="rId6"/>
    <p:sldId id="263" r:id="rId7"/>
    <p:sldId id="266" r:id="rId8"/>
    <p:sldId id="265" r:id="rId9"/>
    <p:sldId id="267" r:id="rId10"/>
    <p:sldId id="269" r:id="rId11"/>
    <p:sldId id="275" r:id="rId12"/>
    <p:sldId id="270" r:id="rId13"/>
    <p:sldId id="271" r:id="rId14"/>
    <p:sldId id="272" r:id="rId15"/>
    <p:sldId id="274" r:id="rId16"/>
  </p:sldIdLst>
  <p:sldSz cx="12192000" cy="6858000"/>
  <p:notesSz cx="6858000" cy="9144000"/>
  <p:embeddedFontLst>
    <p:embeddedFont>
      <p:font typeface="Pepi Bold" charset="-18"/>
      <p:bold r:id="rId19"/>
    </p:embeddedFont>
    <p:embeddedFont>
      <p:font typeface="Pepi Regular" charset="-18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8B"/>
    <a:srgbClr val="6565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75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-557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4016" y="1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121E659D-18BC-FA4C-9E5B-E20EDAF8BE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C9DFAAF-DBCA-684B-BCFE-66724DFF6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6AA40-B3BF-FA49-B665-3BDEA6FA1049}" type="datetimeFigureOut">
              <a:rPr lang="cs-CZ" smtClean="0"/>
              <a:pPr/>
              <a:t>08.03.2024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0366B93F-FE21-294B-9E33-27E903116C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613FCE4-8F06-0646-BA8F-4EA5BD3A47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C054E-944B-AF4B-AEF6-9F27BAEC22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0495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B5B3A-4CAF-FD49-8A1A-5A011A965D41}" type="datetimeFigureOut">
              <a:rPr lang="cs-CZ" smtClean="0"/>
              <a:pPr/>
              <a:t>08.03.2024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0BDF-9939-D741-A96A-4FBFF6E024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282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S Uvo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71A94BB-DA64-D743-855A-22665D1C2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38A2AB5-AE6E-6B41-BF8E-EB4CFB4E0B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59" y="6098291"/>
            <a:ext cx="1981200" cy="317500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xmlns="" id="{DCA380AA-3FF8-8A41-8C66-52478BBA6C1D}"/>
              </a:ext>
            </a:extLst>
          </p:cNvPr>
          <p:cNvCxnSpPr>
            <a:cxnSpLocks/>
          </p:cNvCxnSpPr>
          <p:nvPr userDrawn="1"/>
        </p:nvCxnSpPr>
        <p:spPr>
          <a:xfrm>
            <a:off x="448559" y="1830072"/>
            <a:ext cx="4611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Nadpis 20">
            <a:extLst>
              <a:ext uri="{FF2B5EF4-FFF2-40B4-BE49-F238E27FC236}">
                <a16:creationId xmlns:a16="http://schemas.microsoft.com/office/drawing/2014/main" xmlns="" id="{7DF18602-E7C2-B94D-BAC6-DD3875B74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19" y="388654"/>
            <a:ext cx="4424083" cy="13150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chemeClr val="bg1"/>
                </a:solidFill>
                <a:latin typeface="Pepi Bold" panose="02000503000000020004" pitchFamily="2" charset="0"/>
              </a:defRPr>
            </a:lvl1pPr>
          </a:lstStyle>
          <a:p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3E1301D0-52E3-6140-81D0-A1FAE8B8C7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219" y="1956457"/>
            <a:ext cx="5581773" cy="3175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epi Regular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863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S Box 1 odrážky - mo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AD6F49DF-2691-424E-A486-1E2F44353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6D333819-5FAF-1D48-A40D-F598BC8DFDA0}"/>
              </a:ext>
            </a:extLst>
          </p:cNvPr>
          <p:cNvPicPr>
            <a:picLocks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168276" y="1066800"/>
            <a:ext cx="5573728" cy="23040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C2991FC0-E74C-2D45-98E2-6F9400673A42}"/>
              </a:ext>
            </a:extLst>
          </p:cNvPr>
          <p:cNvPicPr>
            <a:picLocks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49996" y="1066800"/>
            <a:ext cx="11292008" cy="4724400"/>
          </a:xfrm>
          <a:prstGeom prst="rect">
            <a:avLst/>
          </a:prstGeom>
          <a:noFill/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4680844D-8F9E-EB43-9676-1EF95F35004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89053" y="1212699"/>
            <a:ext cx="11019367" cy="443015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 lang="cs-CZ" sz="2000" b="0" i="0" dirty="0">
                <a:solidFill>
                  <a:srgbClr val="00418B"/>
                </a:solidFill>
                <a:latin typeface="Pepi Regular" panose="02000503000000020004" pitchFamily="2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00418B"/>
                </a:solidFill>
                <a:latin typeface="Pepi Regular" panose="020B0604020202020204" charset="-18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 dirty="0"/>
          </a:p>
          <a:p>
            <a:pPr lvl="1"/>
            <a:endParaRPr lang="cs-CZ" dirty="0"/>
          </a:p>
        </p:txBody>
      </p:sp>
      <p:sp>
        <p:nvSpPr>
          <p:cNvPr id="33" name="Nadpis 20">
            <a:extLst>
              <a:ext uri="{FF2B5EF4-FFF2-40B4-BE49-F238E27FC236}">
                <a16:creationId xmlns:a16="http://schemas.microsoft.com/office/drawing/2014/main" xmlns="" id="{8C214B33-E5DA-CD46-9CFD-E6B4F8EA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cs-CZ" sz="3200" b="1" i="0" dirty="0">
                <a:solidFill>
                  <a:schemeClr val="bg1"/>
                </a:solidFill>
                <a:latin typeface="Pepi Bold" panose="02000503000000020004" pitchFamily="2" charset="0"/>
              </a:defRPr>
            </a:lvl1pPr>
          </a:lstStyle>
          <a:p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D0940E5D-0CE4-9D42-A14D-7E2AE2DD7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8559" y="6098291"/>
            <a:ext cx="1981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85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S Textace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2F0BC68-B943-7E4D-B291-B171EF0D8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6800"/>
            <a:ext cx="8367467" cy="4724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BAC4007-1A75-2946-B6FA-CFB866E962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000" y="6098400"/>
            <a:ext cx="1981200" cy="317500"/>
          </a:xfrm>
          <a:prstGeom prst="rect">
            <a:avLst/>
          </a:prstGeom>
        </p:spPr>
      </p:pic>
      <p:sp>
        <p:nvSpPr>
          <p:cNvPr id="14" name="Zástupný symbol obrázku 13">
            <a:extLst>
              <a:ext uri="{FF2B5EF4-FFF2-40B4-BE49-F238E27FC236}">
                <a16:creationId xmlns:a16="http://schemas.microsoft.com/office/drawing/2014/main" xmlns="" id="{08DB5B4D-C71A-AA47-B113-2282BFA9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22208" y="1066800"/>
            <a:ext cx="3669792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151AAD07-2477-044F-B8D2-3A2E11DD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996" y="1283057"/>
            <a:ext cx="7742026" cy="42918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 lang="cs-CZ" sz="1200" b="0" i="0" dirty="0">
                <a:solidFill>
                  <a:schemeClr val="bg1"/>
                </a:solidFill>
                <a:latin typeface="Pepi Regular" panose="0200050300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 dirty="0"/>
          </a:p>
        </p:txBody>
      </p:sp>
      <p:sp>
        <p:nvSpPr>
          <p:cNvPr id="8" name="Nadpis 20">
            <a:extLst>
              <a:ext uri="{FF2B5EF4-FFF2-40B4-BE49-F238E27FC236}">
                <a16:creationId xmlns:a16="http://schemas.microsoft.com/office/drawing/2014/main" xmlns="" id="{FE85E472-7224-CB4B-8087-FE52E2B5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cs-CZ" sz="3200" b="1" i="0" dirty="0">
                <a:solidFill>
                  <a:srgbClr val="00418B"/>
                </a:solidFill>
                <a:latin typeface="Pepi Bold" panose="02000503000000020004" pitchFamily="2" charset="0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7269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S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BAC4007-1A75-2946-B6FA-CFB866E96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000" y="6098400"/>
            <a:ext cx="1981200" cy="317500"/>
          </a:xfrm>
          <a:prstGeom prst="rect">
            <a:avLst/>
          </a:prstGeom>
        </p:spPr>
      </p:pic>
      <p:sp>
        <p:nvSpPr>
          <p:cNvPr id="14" name="Zástupný symbol obrázku 13">
            <a:extLst>
              <a:ext uri="{FF2B5EF4-FFF2-40B4-BE49-F238E27FC236}">
                <a16:creationId xmlns:a16="http://schemas.microsoft.com/office/drawing/2014/main" xmlns="" id="{08DB5B4D-C71A-AA47-B113-2282BFA9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66800"/>
            <a:ext cx="12192000" cy="472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Nadpis 20">
            <a:extLst>
              <a:ext uri="{FF2B5EF4-FFF2-40B4-BE49-F238E27FC236}">
                <a16:creationId xmlns:a16="http://schemas.microsoft.com/office/drawing/2014/main" xmlns="" id="{206ED05B-EDDC-AB4F-B56B-39FF19ED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cs-CZ" sz="3200" b="1" i="0" dirty="0">
                <a:solidFill>
                  <a:srgbClr val="00418B"/>
                </a:solidFill>
                <a:latin typeface="Pepi Bold" panose="02000503000000020004" pitchFamily="2" charset="0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3406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S Textace+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2F0BC68-B943-7E4D-B291-B171EF0D8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6800"/>
            <a:ext cx="6252754" cy="4724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BAC4007-1A75-2946-B6FA-CFB866E962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000" y="6098400"/>
            <a:ext cx="1981200" cy="317500"/>
          </a:xfrm>
          <a:prstGeom prst="rect">
            <a:avLst/>
          </a:prstGeom>
        </p:spPr>
      </p:pic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xmlns="" id="{7B29B793-5213-D34A-8475-1FC4FBDE29E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375400" y="1066800"/>
            <a:ext cx="5816600" cy="47244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8" name="Nadpis 20">
            <a:extLst>
              <a:ext uri="{FF2B5EF4-FFF2-40B4-BE49-F238E27FC236}">
                <a16:creationId xmlns:a16="http://schemas.microsoft.com/office/drawing/2014/main" xmlns="" id="{37089A62-9B80-0B4C-B8E0-BFDD515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cs-CZ" sz="3200" b="1" i="0" dirty="0">
                <a:solidFill>
                  <a:srgbClr val="00418B"/>
                </a:solidFill>
                <a:latin typeface="Pepi Bold" panose="02000503000000020004" pitchFamily="2" charset="0"/>
              </a:defRPr>
            </a:lvl1pPr>
          </a:lstStyle>
          <a:p>
            <a:endParaRPr lang="cs-CZ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C2CB53F8-B65A-1741-9A60-DA10AC12F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996" y="1283057"/>
            <a:ext cx="5337029" cy="42918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 lang="cs-CZ" sz="1200" b="0" i="0" dirty="0">
                <a:solidFill>
                  <a:schemeClr val="bg1"/>
                </a:solidFill>
                <a:latin typeface="Pepi Regular" panose="0200050300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0873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S 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71A94BB-DA64-D743-855A-22665D1C2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38A2AB5-AE6E-6B41-BF8E-EB4CFB4E0B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59" y="6098291"/>
            <a:ext cx="1981200" cy="317500"/>
          </a:xfrm>
          <a:prstGeom prst="rect">
            <a:avLst/>
          </a:prstGeom>
        </p:spPr>
      </p:pic>
      <p:sp>
        <p:nvSpPr>
          <p:cNvPr id="21" name="Nadpis 20">
            <a:extLst>
              <a:ext uri="{FF2B5EF4-FFF2-40B4-BE49-F238E27FC236}">
                <a16:creationId xmlns:a16="http://schemas.microsoft.com/office/drawing/2014/main" xmlns="" id="{7DF18602-E7C2-B94D-BAC6-DD3875B74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19" y="388654"/>
            <a:ext cx="11414721" cy="13150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chemeClr val="bg1"/>
                </a:solidFill>
                <a:latin typeface="Pepi Bold" panose="02000503000000020004" pitchFamily="2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309968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1455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4" r:id="rId3"/>
    <p:sldLayoutId id="2147483657" r:id="rId4"/>
    <p:sldLayoutId id="2147483668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EE3CF4-8844-F147-8324-92B0795F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9" y="388654"/>
            <a:ext cx="11052702" cy="1315034"/>
          </a:xfrm>
        </p:spPr>
        <p:txBody>
          <a:bodyPr/>
          <a:lstStyle/>
          <a:p>
            <a:pPr algn="ctr"/>
            <a:r>
              <a:rPr lang="cs-CZ" dirty="0" smtClean="0"/>
              <a:t> </a:t>
            </a:r>
            <a:r>
              <a:rPr lang="cs-CZ" dirty="0"/>
              <a:t>Český pohár v běhu na </a:t>
            </a:r>
            <a:r>
              <a:rPr lang="cs-CZ" dirty="0" smtClean="0"/>
              <a:t>lyžích staršího žactva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898E936-CEE2-F941-8C95-9890072E3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5113" y="2870856"/>
            <a:ext cx="5581773" cy="2541115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3200" dirty="0"/>
              <a:t>Horní Mísečky </a:t>
            </a:r>
            <a:r>
              <a:rPr lang="cs-CZ" sz="3200" dirty="0" smtClean="0"/>
              <a:t> 9. </a:t>
            </a:r>
            <a:r>
              <a:rPr lang="cs-CZ" sz="3200" dirty="0"/>
              <a:t>– </a:t>
            </a:r>
            <a:r>
              <a:rPr lang="cs-CZ" sz="3200" dirty="0" smtClean="0"/>
              <a:t>10. </a:t>
            </a:r>
            <a:r>
              <a:rPr lang="cs-CZ" sz="3200" dirty="0"/>
              <a:t>3. 2024</a:t>
            </a:r>
          </a:p>
          <a:p>
            <a:pPr algn="ctr"/>
            <a:endParaRPr lang="cs-CZ" sz="3200" dirty="0"/>
          </a:p>
          <a:p>
            <a:pPr algn="ctr"/>
            <a:r>
              <a:rPr lang="cs-CZ" sz="3200" dirty="0" smtClean="0"/>
              <a:t>Tělocvičná jednota</a:t>
            </a:r>
          </a:p>
          <a:p>
            <a:pPr algn="ctr"/>
            <a:r>
              <a:rPr lang="cs-CZ" sz="3200" dirty="0" smtClean="0"/>
              <a:t>Sokol </a:t>
            </a:r>
            <a:r>
              <a:rPr lang="cs-CZ" sz="3200" dirty="0" err="1" smtClean="0"/>
              <a:t>Studenec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0993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D5ADF4F-2348-B4AF-6CF5-A1AB5714D345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0" indent="0">
              <a:buNone/>
            </a:pPr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D7DEC99-5539-C2B7-DE95-8F042348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3,3 km/ 2,5 km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0FFE9F-AE9C-B100-5C6A-F18F37864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7" y="905608"/>
            <a:ext cx="11780026" cy="59375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6515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C5023CA-6BF1-9562-27EF-5B4AEFD582A7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GB" dirty="0"/>
              <a:t>V</a:t>
            </a:r>
            <a:r>
              <a:rPr lang="x-none" dirty="0"/>
              <a:t> </a:t>
            </a:r>
            <a:r>
              <a:rPr lang="x-none"/>
              <a:t>noci </a:t>
            </a:r>
            <a:r>
              <a:rPr smtClean="0"/>
              <a:t>vyjíždí areál, po něm naše rolba </a:t>
            </a:r>
            <a:r>
              <a:rPr lang="cs-CZ" dirty="0" smtClean="0"/>
              <a:t>–</a:t>
            </a:r>
            <a:r>
              <a:rPr smtClean="0"/>
              <a:t> dělá jednu stopu v ideální linii.</a:t>
            </a:r>
            <a:r>
              <a:rPr lang="x-none" smtClean="0"/>
              <a:t> </a:t>
            </a:r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5DB4E2-633E-1E2B-A80F-CEEDE57B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Ú</a:t>
            </a:r>
            <a:r>
              <a:rPr lang="x-none" dirty="0"/>
              <a:t>prava tratí</a:t>
            </a:r>
          </a:p>
        </p:txBody>
      </p:sp>
    </p:spTree>
    <p:extLst>
      <p:ext uri="{BB962C8B-B14F-4D97-AF65-F5344CB8AC3E}">
        <p14:creationId xmlns:p14="http://schemas.microsoft.com/office/powerpoint/2010/main" xmlns="" val="314166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4965554-83AF-250D-EFC5-AD4DF79759B1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smtClean="0"/>
              <a:t>Trénink ani testování na tratích není povoleno.</a:t>
            </a:r>
            <a:endParaRPr lang="x-none" dirty="0"/>
          </a:p>
          <a:p>
            <a:r>
              <a:rPr lang="en-GB" dirty="0"/>
              <a:t>V</a:t>
            </a:r>
            <a:r>
              <a:rPr lang="x-none" dirty="0"/>
              <a:t>yužijte </a:t>
            </a:r>
            <a:r>
              <a:rPr lang="x-none"/>
              <a:t>medvědínskou </a:t>
            </a:r>
            <a:r>
              <a:rPr lang="x-none" smtClean="0"/>
              <a:t>svážnici</a:t>
            </a:r>
            <a:r>
              <a:rPr smtClean="0"/>
              <a:t> + na příchodu.</a:t>
            </a:r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824CB31-7040-BC7C-0E85-404642CF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x-none" dirty="0"/>
              <a:t>ki testing a rozjížděcí stopy</a:t>
            </a:r>
          </a:p>
        </p:txBody>
      </p:sp>
    </p:spTree>
    <p:extLst>
      <p:ext uri="{BB962C8B-B14F-4D97-AF65-F5344CB8AC3E}">
        <p14:creationId xmlns:p14="http://schemas.microsoft.com/office/powerpoint/2010/main" xmlns="" val="227607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1473930-242B-92D2-B561-4D497E2394DE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GB" dirty="0"/>
              <a:t>315.2.4 </a:t>
            </a:r>
          </a:p>
          <a:p>
            <a:pPr marL="0" indent="0">
              <a:buNone/>
            </a:pPr>
            <a:r>
              <a:rPr lang="en-GB" dirty="0" err="1"/>
              <a:t>Závodník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vystartovat</a:t>
            </a:r>
            <a:r>
              <a:rPr lang="en-GB" dirty="0"/>
              <a:t> v </a:t>
            </a:r>
            <a:r>
              <a:rPr lang="en-GB" dirty="0" err="1"/>
              <a:t>rozmezí</a:t>
            </a:r>
            <a:r>
              <a:rPr lang="en-GB" dirty="0"/>
              <a:t> +- 3 </a:t>
            </a:r>
            <a:r>
              <a:rPr lang="en-GB" dirty="0" err="1"/>
              <a:t>vteřiny</a:t>
            </a:r>
            <a:r>
              <a:rPr lang="en-GB" dirty="0"/>
              <a:t> </a:t>
            </a: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startovním</a:t>
            </a:r>
            <a:r>
              <a:rPr lang="en-GB" dirty="0"/>
              <a:t> </a:t>
            </a:r>
            <a:r>
              <a:rPr lang="en-GB" dirty="0" err="1"/>
              <a:t>signálem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Jestliže</a:t>
            </a:r>
            <a:r>
              <a:rPr lang="en-GB" dirty="0"/>
              <a:t> </a:t>
            </a:r>
            <a:r>
              <a:rPr lang="en-GB" dirty="0" err="1"/>
              <a:t>odstartuje</a:t>
            </a:r>
            <a:r>
              <a:rPr lang="en-GB" dirty="0"/>
              <a:t> </a:t>
            </a:r>
            <a:r>
              <a:rPr lang="en-GB" dirty="0" err="1"/>
              <a:t>dříve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tři</a:t>
            </a:r>
            <a:r>
              <a:rPr lang="en-GB" dirty="0"/>
              <a:t> </a:t>
            </a:r>
            <a:r>
              <a:rPr lang="en-GB" dirty="0" err="1"/>
              <a:t>sekundy</a:t>
            </a:r>
            <a:r>
              <a:rPr lang="en-GB" dirty="0"/>
              <a:t> </a:t>
            </a: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startovním</a:t>
            </a:r>
            <a:r>
              <a:rPr lang="en-GB" dirty="0"/>
              <a:t> </a:t>
            </a:r>
            <a:r>
              <a:rPr lang="en-GB" dirty="0" err="1"/>
              <a:t>signálem</a:t>
            </a:r>
            <a:r>
              <a:rPr lang="en-GB" dirty="0"/>
              <a:t>, </a:t>
            </a:r>
            <a:r>
              <a:rPr lang="en-GB" dirty="0" err="1"/>
              <a:t>jedná</a:t>
            </a:r>
            <a:r>
              <a:rPr lang="en-GB" dirty="0"/>
              <a:t> se o </a:t>
            </a:r>
            <a:r>
              <a:rPr lang="en-GB" dirty="0" err="1"/>
              <a:t>chybný</a:t>
            </a:r>
            <a:r>
              <a:rPr lang="en-GB" dirty="0"/>
              <a:t> start. </a:t>
            </a:r>
            <a:r>
              <a:rPr lang="en-GB" dirty="0" err="1"/>
              <a:t>Když</a:t>
            </a:r>
            <a:r>
              <a:rPr lang="en-GB" dirty="0"/>
              <a:t> se </a:t>
            </a:r>
            <a:r>
              <a:rPr lang="en-GB" dirty="0" err="1"/>
              <a:t>opozdí</a:t>
            </a:r>
            <a:r>
              <a:rPr lang="en-GB" dirty="0"/>
              <a:t> o </a:t>
            </a:r>
            <a:r>
              <a:rPr lang="en-GB" dirty="0" err="1" smtClean="0"/>
              <a:t>více</a:t>
            </a:r>
            <a:r>
              <a:rPr smtClean="0"/>
              <a:t> </a:t>
            </a:r>
            <a:r>
              <a:rPr lang="en-GB" dirty="0" err="1" smtClean="0"/>
              <a:t>než</a:t>
            </a:r>
            <a:r>
              <a:rPr lang="en-GB" dirty="0" smtClean="0"/>
              <a:t> </a:t>
            </a:r>
            <a:r>
              <a:rPr lang="en-GB" dirty="0" err="1"/>
              <a:t>tři</a:t>
            </a:r>
            <a:r>
              <a:rPr lang="en-GB" dirty="0"/>
              <a:t> </a:t>
            </a:r>
            <a:r>
              <a:rPr lang="en-GB" dirty="0" err="1"/>
              <a:t>sekundy</a:t>
            </a:r>
            <a:r>
              <a:rPr lang="en-GB" dirty="0"/>
              <a:t>, </a:t>
            </a:r>
            <a:r>
              <a:rPr lang="en-GB" dirty="0" err="1"/>
              <a:t>započítá</a:t>
            </a:r>
            <a:r>
              <a:rPr lang="en-GB" dirty="0"/>
              <a:t> se mu </a:t>
            </a:r>
            <a:r>
              <a:rPr lang="en-GB" dirty="0" err="1"/>
              <a:t>čas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startovní</a:t>
            </a:r>
            <a:r>
              <a:rPr lang="en-GB" dirty="0"/>
              <a:t> </a:t>
            </a:r>
            <a:r>
              <a:rPr lang="en-GB" dirty="0" err="1"/>
              <a:t>listiny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343.10.1.  </a:t>
            </a:r>
          </a:p>
          <a:p>
            <a:pPr marL="0" indent="0">
              <a:buNone/>
            </a:pPr>
            <a:r>
              <a:rPr lang="en-GB" dirty="0" err="1"/>
              <a:t>Závodník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je </a:t>
            </a:r>
            <a:r>
              <a:rPr lang="en-GB" dirty="0" err="1"/>
              <a:t>předjížděný</a:t>
            </a:r>
            <a:r>
              <a:rPr lang="en-GB" dirty="0"/>
              <a:t>,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požádání</a:t>
            </a:r>
            <a:r>
              <a:rPr lang="en-GB" dirty="0"/>
              <a:t> </a:t>
            </a:r>
            <a:r>
              <a:rPr lang="en-GB" dirty="0" err="1"/>
              <a:t>uvolnit</a:t>
            </a:r>
            <a:r>
              <a:rPr lang="en-GB" dirty="0"/>
              <a:t> </a:t>
            </a:r>
            <a:r>
              <a:rPr lang="en-GB" dirty="0" err="1"/>
              <a:t>trať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r>
              <a:rPr lang="x-none" dirty="0"/>
              <a:t>344.2.</a:t>
            </a:r>
          </a:p>
          <a:p>
            <a:pPr marL="0" indent="0">
              <a:buNone/>
            </a:pP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pořadatel</a:t>
            </a:r>
            <a:r>
              <a:rPr lang="en-GB" dirty="0"/>
              <a:t>, </a:t>
            </a:r>
            <a:r>
              <a:rPr lang="en-GB" dirty="0" err="1"/>
              <a:t>trenér</a:t>
            </a:r>
            <a:r>
              <a:rPr lang="en-GB" dirty="0"/>
              <a:t>,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někdo</a:t>
            </a:r>
            <a:r>
              <a:rPr lang="en-GB" dirty="0"/>
              <a:t>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informuje</a:t>
            </a:r>
            <a:r>
              <a:rPr lang="en-GB" dirty="0"/>
              <a:t> </a:t>
            </a:r>
            <a:r>
              <a:rPr lang="en-GB" dirty="0" err="1"/>
              <a:t>závodníka</a:t>
            </a:r>
            <a:r>
              <a:rPr lang="en-GB" dirty="0"/>
              <a:t> </a:t>
            </a:r>
            <a:r>
              <a:rPr lang="en-GB" dirty="0" err="1"/>
              <a:t>během</a:t>
            </a:r>
            <a:r>
              <a:rPr lang="en-GB" dirty="0"/>
              <a:t> </a:t>
            </a:r>
            <a:r>
              <a:rPr lang="en-GB" dirty="0" err="1"/>
              <a:t>závodu</a:t>
            </a:r>
            <a:r>
              <a:rPr lang="en-GB" dirty="0"/>
              <a:t>, </a:t>
            </a:r>
            <a:r>
              <a:rPr lang="en-GB" dirty="0" err="1"/>
              <a:t>nesmí</a:t>
            </a:r>
            <a:r>
              <a:rPr lang="en-GB" dirty="0"/>
              <a:t> </a:t>
            </a:r>
            <a:r>
              <a:rPr lang="en-GB" dirty="0" err="1"/>
              <a:t>vedle</a:t>
            </a:r>
            <a:r>
              <a:rPr lang="en-GB" dirty="0"/>
              <a:t> </a:t>
            </a:r>
            <a:r>
              <a:rPr lang="en-GB" dirty="0" err="1"/>
              <a:t>něho</a:t>
            </a:r>
            <a:r>
              <a:rPr lang="en-GB" dirty="0"/>
              <a:t> </a:t>
            </a:r>
            <a:r>
              <a:rPr lang="en-GB" dirty="0" err="1"/>
              <a:t>běžet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30 m.</a:t>
            </a:r>
          </a:p>
          <a:p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E5AE60D-D7C0-63DB-9B1F-1AA1CE71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x-none"/>
              <a:t>nformace </a:t>
            </a:r>
            <a:r>
              <a:rPr lang="x-none" smtClean="0"/>
              <a:t>TD </a:t>
            </a:r>
            <a:r>
              <a:rPr lang="x-none"/>
              <a:t>– </a:t>
            </a:r>
            <a:r>
              <a:rPr smtClean="0"/>
              <a:t>Jana Michlová</a:t>
            </a:r>
            <a:r>
              <a:rPr lang="x-none" smtClean="0"/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84709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990AF10-111C-8CD1-7956-906701E9DAB9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smtClean="0"/>
              <a:t>Zákaz koučování na muldě před stadionem.</a:t>
            </a:r>
            <a:endParaRPr lang="x-non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9CA450E-C43C-EB0A-59F4-7CF0C469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Informace ředitele závodu</a:t>
            </a:r>
          </a:p>
        </p:txBody>
      </p:sp>
    </p:spTree>
    <p:extLst>
      <p:ext uri="{BB962C8B-B14F-4D97-AF65-F5344CB8AC3E}">
        <p14:creationId xmlns:p14="http://schemas.microsoft.com/office/powerpoint/2010/main" xmlns="" val="227943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7DCE4-5A20-4CDB-9782-BB2A1167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65208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9897510-75B2-F93F-01FC-26567E97AC6C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GB" b="1" dirty="0" err="1"/>
              <a:t>Předseda</a:t>
            </a:r>
            <a:r>
              <a:rPr lang="en-GB" b="1" dirty="0"/>
              <a:t> </a:t>
            </a:r>
            <a:r>
              <a:rPr lang="en-GB" b="1" dirty="0" err="1"/>
              <a:t>organizačního</a:t>
            </a:r>
            <a:r>
              <a:rPr lang="en-GB" b="1" dirty="0"/>
              <a:t> </a:t>
            </a:r>
            <a:r>
              <a:rPr lang="en-GB" b="1" dirty="0" err="1"/>
              <a:t>výboru</a:t>
            </a:r>
            <a:r>
              <a:rPr lang="en-GB" b="1" dirty="0"/>
              <a:t> </a:t>
            </a:r>
            <a:r>
              <a:rPr lang="en-GB" dirty="0"/>
              <a:t>	</a:t>
            </a:r>
            <a:r>
              <a:rPr smtClean="0"/>
              <a:t>	Josef Boura</a:t>
            </a:r>
            <a:endParaRPr lang="en-GB" dirty="0"/>
          </a:p>
          <a:p>
            <a:r>
              <a:rPr lang="en-GB" b="1" dirty="0" err="1"/>
              <a:t>Ředitel</a:t>
            </a:r>
            <a:r>
              <a:rPr lang="en-GB" b="1" dirty="0"/>
              <a:t> </a:t>
            </a:r>
            <a:r>
              <a:rPr lang="en-GB" b="1" dirty="0" err="1"/>
              <a:t>závodu</a:t>
            </a:r>
            <a:r>
              <a:rPr lang="en-GB" dirty="0"/>
              <a:t>				Michal </a:t>
            </a:r>
            <a:r>
              <a:rPr lang="en-GB" dirty="0" err="1"/>
              <a:t>Kučera</a:t>
            </a:r>
            <a:r>
              <a:rPr lang="en-GB" dirty="0"/>
              <a:t> </a:t>
            </a:r>
          </a:p>
          <a:p>
            <a:r>
              <a:rPr lang="en-GB" b="1" dirty="0" smtClean="0"/>
              <a:t>FIS</a:t>
            </a:r>
            <a:r>
              <a:rPr lang="en-GB" dirty="0"/>
              <a:t>					</a:t>
            </a:r>
            <a:r>
              <a:rPr smtClean="0"/>
              <a:t>	Jana Michlová</a:t>
            </a:r>
            <a:endParaRPr lang="en-GB" dirty="0"/>
          </a:p>
          <a:p>
            <a:r>
              <a:rPr lang="en-GB" b="1" dirty="0"/>
              <a:t>ATD	</a:t>
            </a:r>
            <a:r>
              <a:rPr lang="en-GB" dirty="0"/>
              <a:t>					</a:t>
            </a:r>
            <a:r>
              <a:rPr smtClean="0"/>
              <a:t>Silva Polanská</a:t>
            </a:r>
            <a:endParaRPr lang="en-GB" dirty="0"/>
          </a:p>
          <a:p>
            <a:r>
              <a:rPr lang="en-GB" b="1" dirty="0"/>
              <a:t>STK</a:t>
            </a:r>
            <a:r>
              <a:rPr lang="en-GB" dirty="0"/>
              <a:t>						</a:t>
            </a:r>
            <a:r>
              <a:rPr smtClean="0"/>
              <a:t>Iveta Roubíčková</a:t>
            </a:r>
            <a:endParaRPr lang="en-GB" dirty="0"/>
          </a:p>
          <a:p>
            <a:r>
              <a:rPr lang="en-GB" b="1" dirty="0" err="1"/>
              <a:t>Hlavní</a:t>
            </a:r>
            <a:r>
              <a:rPr lang="en-GB" b="1" dirty="0"/>
              <a:t> </a:t>
            </a:r>
            <a:r>
              <a:rPr lang="en-GB" b="1" dirty="0" err="1"/>
              <a:t>rozhodčí</a:t>
            </a:r>
            <a:r>
              <a:rPr lang="en-GB" b="1" dirty="0"/>
              <a:t> </a:t>
            </a:r>
            <a:r>
              <a:rPr lang="en-GB" dirty="0"/>
              <a:t>				Petr Svoboda</a:t>
            </a:r>
          </a:p>
          <a:p>
            <a:r>
              <a:rPr lang="en-GB" b="1" dirty="0" err="1"/>
              <a:t>Sekretář</a:t>
            </a:r>
            <a:r>
              <a:rPr lang="en-GB" b="1" dirty="0"/>
              <a:t> </a:t>
            </a:r>
            <a:r>
              <a:rPr lang="en-GB" b="1" dirty="0" err="1"/>
              <a:t>závodu</a:t>
            </a:r>
            <a:r>
              <a:rPr lang="en-GB" dirty="0"/>
              <a:t>				</a:t>
            </a:r>
            <a:r>
              <a:rPr smtClean="0"/>
              <a:t>Jaroslav Hák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42F53B9-534C-CADC-A17F-DE0A8C79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Funkcionáři závodu</a:t>
            </a:r>
          </a:p>
        </p:txBody>
      </p:sp>
    </p:spTree>
    <p:extLst>
      <p:ext uri="{BB962C8B-B14F-4D97-AF65-F5344CB8AC3E}">
        <p14:creationId xmlns:p14="http://schemas.microsoft.com/office/powerpoint/2010/main" xmlns="" val="3080837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E00199A-3BA6-EFE0-7E13-4827C788B37B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lvl="3"/>
            <a:endParaRPr lang="x-none" dirty="0"/>
          </a:p>
          <a:p>
            <a:r>
              <a:rPr lang="en-GB" sz="3200" dirty="0"/>
              <a:t>S</a:t>
            </a:r>
            <a:r>
              <a:rPr lang="x-none" sz="3200" dirty="0"/>
              <a:t>obota </a:t>
            </a:r>
            <a:r>
              <a:rPr lang="x-none" sz="3200"/>
              <a:t>– </a:t>
            </a:r>
            <a:r>
              <a:rPr sz="3200" smtClean="0"/>
              <a:t>intervalový</a:t>
            </a:r>
            <a:r>
              <a:rPr lang="x-none" sz="3200" smtClean="0"/>
              <a:t> </a:t>
            </a:r>
            <a:r>
              <a:rPr lang="x-none" sz="3200" dirty="0"/>
              <a:t>start klasicky</a:t>
            </a:r>
          </a:p>
          <a:p>
            <a:r>
              <a:rPr lang="en-GB" sz="3200" dirty="0"/>
              <a:t>N</a:t>
            </a:r>
            <a:r>
              <a:rPr lang="x-none" sz="3200" dirty="0"/>
              <a:t>eděle </a:t>
            </a:r>
            <a:r>
              <a:rPr lang="x-none" sz="3200"/>
              <a:t>– </a:t>
            </a:r>
            <a:r>
              <a:rPr lang="x-none" sz="3200" smtClean="0"/>
              <a:t>s</a:t>
            </a:r>
            <a:r>
              <a:rPr sz="3200" smtClean="0"/>
              <a:t>tíhací závod volně</a:t>
            </a:r>
            <a:endParaRPr lang="x-none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8E49CE4-940F-F5A3-4E35-F4C6E6AB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Program závodu</a:t>
            </a:r>
          </a:p>
        </p:txBody>
      </p:sp>
    </p:spTree>
    <p:extLst>
      <p:ext uri="{BB962C8B-B14F-4D97-AF65-F5344CB8AC3E}">
        <p14:creationId xmlns:p14="http://schemas.microsoft.com/office/powerpoint/2010/main" xmlns="" val="166273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5E7C84C-4B94-B71A-EF7A-246F271857BE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35FFE9D-E1AB-9DA9-8BF6-0C268E77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x-none" dirty="0"/>
              <a:t>rogram závodu – délky tratí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AD60DE-6F1F-948D-9BEE-62B9D417DAC1}"/>
              </a:ext>
            </a:extLst>
          </p:cNvPr>
          <p:cNvSpPr/>
          <p:nvPr/>
        </p:nvSpPr>
        <p:spPr>
          <a:xfrm>
            <a:off x="4733365" y="3334871"/>
            <a:ext cx="389964" cy="537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54E917-37CF-0A21-A75D-4888B85A1CA5}"/>
              </a:ext>
            </a:extLst>
          </p:cNvPr>
          <p:cNvSpPr/>
          <p:nvPr/>
        </p:nvSpPr>
        <p:spPr>
          <a:xfrm>
            <a:off x="3784617" y="3603812"/>
            <a:ext cx="948748" cy="3777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73213" y="1066800"/>
          <a:ext cx="9045575" cy="4722813"/>
        </p:xfrm>
        <a:graphic>
          <a:graphicData uri="http://schemas.openxmlformats.org/presentationml/2006/ole">
            <p:oleObj spid="_x0000_s1027" name="Document" r:id="rId3" imgW="9045099" imgH="4722472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3136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635390-CC7F-48DC-DAC4-7E38E02A6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F8C46E5-AF45-4D0F-C5D5-F52F0B265B8F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cs-CZ" dirty="0" smtClean="0"/>
              <a:t>S</a:t>
            </a:r>
            <a:r>
              <a:rPr smtClean="0"/>
              <a:t>obota: 	8:30 - 9:30 	výdej startovních čísel – závodní kancelář </a:t>
            </a:r>
          </a:p>
          <a:p>
            <a:pPr>
              <a:buNone/>
            </a:pPr>
            <a:r>
              <a:rPr smtClean="0"/>
              <a:t>			</a:t>
            </a:r>
            <a:r>
              <a:rPr smtClean="0"/>
              <a:t> 		trénink </a:t>
            </a:r>
            <a:r>
              <a:rPr smtClean="0"/>
              <a:t>mimo závodní tratě</a:t>
            </a:r>
            <a:r>
              <a:rPr smtClean="0"/>
              <a:t>  </a:t>
            </a:r>
            <a:endParaRPr smtClean="0"/>
          </a:p>
          <a:p>
            <a:pPr>
              <a:buNone/>
            </a:pPr>
            <a:r>
              <a:rPr smtClean="0"/>
              <a:t>			10:00 	       	start první kategorie </a:t>
            </a:r>
          </a:p>
          <a:p>
            <a:pPr>
              <a:buNone/>
            </a:pPr>
            <a:r>
              <a:rPr smtClean="0"/>
              <a:t>			</a:t>
            </a:r>
            <a:r>
              <a:rPr smtClean="0"/>
              <a:t>12:30</a:t>
            </a:r>
            <a:r>
              <a:rPr smtClean="0"/>
              <a:t>              </a:t>
            </a:r>
            <a:r>
              <a:rPr smtClean="0"/>
              <a:t>	vyhlášení výsledků </a:t>
            </a:r>
          </a:p>
          <a:p>
            <a:pPr>
              <a:buNone/>
            </a:pPr>
            <a:r>
              <a:rPr smtClean="0"/>
              <a:t>			po vyhlášení porada vedoucích týmů </a:t>
            </a:r>
          </a:p>
          <a:p>
            <a:r>
              <a:rPr smtClean="0"/>
              <a:t>Neděle	8:00 </a:t>
            </a:r>
            <a:r>
              <a:rPr lang="cs-CZ" dirty="0" smtClean="0"/>
              <a:t>–</a:t>
            </a:r>
            <a:r>
              <a:rPr smtClean="0"/>
              <a:t> 9:00 	výdej startovních čísel </a:t>
            </a:r>
            <a:r>
              <a:rPr lang="cs-CZ" dirty="0" smtClean="0"/>
              <a:t>–</a:t>
            </a:r>
            <a:r>
              <a:rPr smtClean="0"/>
              <a:t> závodní kancelář </a:t>
            </a:r>
          </a:p>
          <a:p>
            <a:pPr>
              <a:buNone/>
            </a:pPr>
            <a:r>
              <a:rPr smtClean="0"/>
              <a:t>			</a:t>
            </a:r>
            <a:r>
              <a:rPr smtClean="0"/>
              <a:t> </a:t>
            </a:r>
            <a:r>
              <a:rPr smtClean="0"/>
              <a:t>		trénink </a:t>
            </a:r>
            <a:r>
              <a:rPr smtClean="0"/>
              <a:t>mimo závodní tratě </a:t>
            </a:r>
            <a:endParaRPr smtClean="0"/>
          </a:p>
          <a:p>
            <a:pPr>
              <a:buNone/>
            </a:pPr>
            <a:r>
              <a:rPr smtClean="0"/>
              <a:t>			9:30		start první kategorie </a:t>
            </a:r>
          </a:p>
          <a:p>
            <a:pPr>
              <a:buNone/>
            </a:pPr>
            <a:r>
              <a:rPr smtClean="0"/>
              <a:t>			???		vyhlášení výsledků</a:t>
            </a:r>
          </a:p>
          <a:p>
            <a:pPr lvl="2"/>
            <a:r>
              <a:rPr lang="cs-CZ" dirty="0" smtClean="0"/>
              <a:t>	</a:t>
            </a:r>
            <a:endParaRPr smtClean="0"/>
          </a:p>
          <a:p>
            <a:pPr lvl="2"/>
            <a:r>
              <a:rPr lang="cs-CZ" dirty="0" smtClean="0"/>
              <a:t>	</a:t>
            </a:r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92D2AE9-68C7-2AFB-03C4-A0FB5A1F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Sobota</a:t>
            </a:r>
            <a:r>
              <a:rPr lang="cs-CZ" dirty="0" smtClean="0"/>
              <a:t> </a:t>
            </a:r>
            <a:r>
              <a:rPr lang="cs-CZ" dirty="0"/>
              <a:t>– neděle: obecný časový harmonogram</a:t>
            </a:r>
            <a:endParaRPr 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A0E7EE-5A41-F8E0-F759-77A9961D32AF}"/>
              </a:ext>
            </a:extLst>
          </p:cNvPr>
          <p:cNvSpPr/>
          <p:nvPr/>
        </p:nvSpPr>
        <p:spPr>
          <a:xfrm>
            <a:off x="3098513" y="4631479"/>
            <a:ext cx="7879976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4A4B99-82AE-58D3-B849-4F19C3B480AF}"/>
              </a:ext>
            </a:extLst>
          </p:cNvPr>
          <p:cNvSpPr/>
          <p:nvPr/>
        </p:nvSpPr>
        <p:spPr>
          <a:xfrm>
            <a:off x="3098513" y="4792844"/>
            <a:ext cx="7879976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7574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B1BF554-A37E-D281-6595-5BEF8B0BC88E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cs-CZ" sz="2800" dirty="0" smtClean="0"/>
              <a:t>Ž</a:t>
            </a:r>
            <a:r>
              <a:rPr sz="2800" smtClean="0"/>
              <a:t>ákyně starší 2011		</a:t>
            </a:r>
            <a:r>
              <a:rPr sz="2800" smtClean="0"/>
              <a:t>10:00</a:t>
            </a:r>
            <a:r>
              <a:rPr sz="2800" smtClean="0"/>
              <a:t>:20</a:t>
            </a:r>
            <a:endParaRPr sz="2800" smtClean="0"/>
          </a:p>
          <a:p>
            <a:r>
              <a:rPr lang="cs-CZ" sz="2800" dirty="0" smtClean="0"/>
              <a:t>Ž</a:t>
            </a:r>
            <a:r>
              <a:rPr sz="2800" smtClean="0"/>
              <a:t>áci starší </a:t>
            </a:r>
            <a:r>
              <a:rPr sz="2800" smtClean="0"/>
              <a:t>2011		10:19:20		</a:t>
            </a:r>
            <a:endParaRPr sz="2800" smtClean="0"/>
          </a:p>
          <a:p>
            <a:r>
              <a:rPr lang="cs-CZ" sz="2800" dirty="0" smtClean="0"/>
              <a:t>Ž</a:t>
            </a:r>
            <a:r>
              <a:rPr sz="2800" smtClean="0"/>
              <a:t>ákyně starší </a:t>
            </a:r>
            <a:r>
              <a:rPr sz="2800" smtClean="0"/>
              <a:t>2010		10:35:20</a:t>
            </a:r>
            <a:endParaRPr sz="2800" smtClean="0"/>
          </a:p>
          <a:p>
            <a:r>
              <a:rPr lang="cs-CZ" sz="2800" dirty="0" smtClean="0"/>
              <a:t>Ž</a:t>
            </a:r>
            <a:r>
              <a:rPr sz="2800" smtClean="0"/>
              <a:t>áci starší </a:t>
            </a:r>
            <a:r>
              <a:rPr sz="2800" smtClean="0"/>
              <a:t>2010		11:00:20</a:t>
            </a:r>
            <a:endParaRPr lang="x-none" sz="2800" dirty="0"/>
          </a:p>
          <a:p>
            <a:r>
              <a:rPr sz="2800" smtClean="0"/>
              <a:t>Žákyně </a:t>
            </a:r>
            <a:r>
              <a:rPr sz="2800" smtClean="0"/>
              <a:t>U15			11:18:20</a:t>
            </a:r>
            <a:endParaRPr sz="2800" smtClean="0"/>
          </a:p>
          <a:p>
            <a:r>
              <a:rPr lang="cs-CZ" sz="2800" dirty="0" smtClean="0"/>
              <a:t>Ž</a:t>
            </a:r>
            <a:r>
              <a:rPr sz="2800" smtClean="0"/>
              <a:t>áci </a:t>
            </a:r>
            <a:r>
              <a:rPr sz="2800" smtClean="0"/>
              <a:t>U15				11:45:20</a:t>
            </a:r>
            <a:endParaRPr lang="x-none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8772C39-1830-933B-FC6C-66B2B3FD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Sobota</a:t>
            </a:r>
            <a:r>
              <a:rPr lang="x-none" smtClean="0"/>
              <a:t> </a:t>
            </a:r>
            <a:r>
              <a:rPr lang="x-none" dirty="0"/>
              <a:t>–časy startů</a:t>
            </a:r>
          </a:p>
        </p:txBody>
      </p:sp>
    </p:spTree>
    <p:extLst>
      <p:ext uri="{BB962C8B-B14F-4D97-AF65-F5344CB8AC3E}">
        <p14:creationId xmlns:p14="http://schemas.microsoft.com/office/powerpoint/2010/main" xmlns="" val="60610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716402-962E-FA51-F101-0389E17BED2B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68585A3-7980-5373-4DB3-DBB34254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x-none" dirty="0"/>
              <a:t>eznam přihlášených – startovní listina</a:t>
            </a:r>
          </a:p>
        </p:txBody>
      </p:sp>
    </p:spTree>
    <p:extLst>
      <p:ext uri="{BB962C8B-B14F-4D97-AF65-F5344CB8AC3E}">
        <p14:creationId xmlns:p14="http://schemas.microsoft.com/office/powerpoint/2010/main" xmlns="" val="297326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FDACF6B-9F21-EC30-2432-120C9836049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89053" y="1311225"/>
            <a:ext cx="11019367" cy="4430152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08EE0EA-06F4-898A-E4BA-CB282375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Předpověď </a:t>
            </a:r>
            <a:r>
              <a:rPr lang="x-none"/>
              <a:t>počasí </a:t>
            </a:r>
            <a:r>
              <a:rPr lang="x-none" smtClean="0"/>
              <a:t> </a:t>
            </a:r>
            <a:endParaRPr lang="x-none" dirty="0"/>
          </a:p>
        </p:txBody>
      </p:sp>
      <p:pic>
        <p:nvPicPr>
          <p:cNvPr id="14340" name="Picture 4" descr="C:\Users\kucto\Pictures\Screenshots\Snímek obrazovky 2024-03-08 1634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717675"/>
            <a:ext cx="11715750" cy="342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601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C482FA1-C45D-A464-B430-931E466C584B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2A52068-9943-6E94-5866-2CE44E40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x-none" dirty="0"/>
              <a:t>tadion </a:t>
            </a:r>
          </a:p>
        </p:txBody>
      </p:sp>
      <p:pic>
        <p:nvPicPr>
          <p:cNvPr id="15362" name="Picture 2" descr="C:\Users\kucto\Documents\Taťa\Stadion ST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615" y="1089607"/>
            <a:ext cx="10328031" cy="4669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4557705"/>
      </p:ext>
    </p:extLst>
  </p:cSld>
  <p:clrMapOvr>
    <a:masterClrMapping/>
  </p:clrMapOvr>
</p:sld>
</file>

<file path=ppt/theme/theme1.xml><?xml version="1.0" encoding="utf-8"?>
<a:theme xmlns:a="http://schemas.openxmlformats.org/drawingml/2006/main" name="CSS Šablona">
  <a:themeElements>
    <a:clrScheme name="CSS Paleta">
      <a:dk1>
        <a:srgbClr val="000000"/>
      </a:dk1>
      <a:lt1>
        <a:srgbClr val="FFFFFF"/>
      </a:lt1>
      <a:dk2>
        <a:srgbClr val="00489A"/>
      </a:dk2>
      <a:lt2>
        <a:srgbClr val="E7E6E6"/>
      </a:lt2>
      <a:accent1>
        <a:srgbClr val="00408B"/>
      </a:accent1>
      <a:accent2>
        <a:srgbClr val="E84248"/>
      </a:accent2>
      <a:accent3>
        <a:srgbClr val="00408B"/>
      </a:accent3>
      <a:accent4>
        <a:srgbClr val="E84248"/>
      </a:accent4>
      <a:accent5>
        <a:srgbClr val="00408B"/>
      </a:accent5>
      <a:accent6>
        <a:srgbClr val="E84248"/>
      </a:accent6>
      <a:hlink>
        <a:srgbClr val="00408B"/>
      </a:hlink>
      <a:folHlink>
        <a:srgbClr val="E8424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71450" indent="-171450" algn="l">
          <a:spcAft>
            <a:spcPts val="600"/>
          </a:spcAft>
          <a:buClr>
            <a:schemeClr val="bg1"/>
          </a:buClr>
          <a:buFont typeface="Wingdings" pitchFamily="2" charset="2"/>
          <a:buChar char="Ø"/>
          <a:defRPr sz="1200" b="1" i="0" dirty="0" err="1">
            <a:solidFill>
              <a:schemeClr val="bg1"/>
            </a:solidFill>
            <a:latin typeface="Pepi Bold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SS PowerPoint" id="{31DF64A9-E06A-9547-8DAF-BCDE9EED9AFE}" vid="{F00B0D18-F68E-FF4D-B4C1-201BF6D7E6E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SS Paleta">
    <a:dk1>
      <a:srgbClr val="000000"/>
    </a:dk1>
    <a:lt1>
      <a:srgbClr val="FFFFFF"/>
    </a:lt1>
    <a:dk2>
      <a:srgbClr val="00489A"/>
    </a:dk2>
    <a:lt2>
      <a:srgbClr val="E7E6E6"/>
    </a:lt2>
    <a:accent1>
      <a:srgbClr val="00408B"/>
    </a:accent1>
    <a:accent2>
      <a:srgbClr val="E84248"/>
    </a:accent2>
    <a:accent3>
      <a:srgbClr val="00408B"/>
    </a:accent3>
    <a:accent4>
      <a:srgbClr val="E84248"/>
    </a:accent4>
    <a:accent5>
      <a:srgbClr val="00408B"/>
    </a:accent5>
    <a:accent6>
      <a:srgbClr val="E84248"/>
    </a:accent6>
    <a:hlink>
      <a:srgbClr val="00408B"/>
    </a:hlink>
    <a:folHlink>
      <a:srgbClr val="E8424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228</Words>
  <Application>Microsoft Macintosh PowerPoint</Application>
  <PresentationFormat>Vlastní</PresentationFormat>
  <Paragraphs>59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Pepi Bold</vt:lpstr>
      <vt:lpstr>Pepi Regular</vt:lpstr>
      <vt:lpstr>Wingdings</vt:lpstr>
      <vt:lpstr>Calibri</vt:lpstr>
      <vt:lpstr>CSS Šablona</vt:lpstr>
      <vt:lpstr>Document</vt:lpstr>
      <vt:lpstr> Český pohár v běhu na lyžích staršího žactva</vt:lpstr>
      <vt:lpstr>Funkcionáři závodu</vt:lpstr>
      <vt:lpstr>Program závodu</vt:lpstr>
      <vt:lpstr>Program závodu – délky tratí</vt:lpstr>
      <vt:lpstr>Sobota – neděle: obecný časový harmonogram</vt:lpstr>
      <vt:lpstr>Sobota –časy startů</vt:lpstr>
      <vt:lpstr>Seznam přihlášených – startovní listina</vt:lpstr>
      <vt:lpstr>Předpověď počasí  </vt:lpstr>
      <vt:lpstr>Stadion </vt:lpstr>
      <vt:lpstr>3,3 km/ 2,5 km</vt:lpstr>
      <vt:lpstr>Úprava tratí</vt:lpstr>
      <vt:lpstr>Ski testing a rozjížděcí stopy</vt:lpstr>
      <vt:lpstr>Informace TD – Jana Michlová </vt:lpstr>
      <vt:lpstr>Informace ředitele závodu</vt:lpstr>
      <vt:lpstr>Děkujeme za pozornost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mates opoca</dc:creator>
  <cp:lastModifiedBy>Tomáš Kučera</cp:lastModifiedBy>
  <cp:revision>69</cp:revision>
  <dcterms:created xsi:type="dcterms:W3CDTF">2021-03-18T09:57:46Z</dcterms:created>
  <dcterms:modified xsi:type="dcterms:W3CDTF">2024-03-08T16:38:52Z</dcterms:modified>
</cp:coreProperties>
</file>